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268" r:id="rId3"/>
    <p:sldId id="286" r:id="rId4"/>
    <p:sldId id="274" r:id="rId5"/>
    <p:sldId id="273" r:id="rId6"/>
    <p:sldId id="275" r:id="rId7"/>
    <p:sldId id="269" r:id="rId8"/>
    <p:sldId id="270" r:id="rId9"/>
    <p:sldId id="272" r:id="rId10"/>
    <p:sldId id="279" r:id="rId11"/>
    <p:sldId id="260" r:id="rId12"/>
    <p:sldId id="261" r:id="rId13"/>
    <p:sldId id="265" r:id="rId14"/>
    <p:sldId id="266" r:id="rId15"/>
    <p:sldId id="280" r:id="rId16"/>
    <p:sldId id="281" r:id="rId17"/>
    <p:sldId id="282" r:id="rId18"/>
    <p:sldId id="283" r:id="rId19"/>
    <p:sldId id="285" r:id="rId20"/>
    <p:sldId id="284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D6C83-982D-46E2-AE51-710FA974288A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01D73-6C30-49A3-BCD7-A467426C931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25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01D73-6C30-49A3-BCD7-A467426C931A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99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5804EE-6C37-400C-B652-A73E64201DF2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BFEB94-B877-4BA5-9C59-EEDAC7A622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zabek91@gmai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121444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EKO z TWOJĄ WOLĄ                     </a:t>
            </a:r>
            <a:r>
              <a:rPr lang="pl-PL" sz="2800" i="1" dirty="0" smtClean="0"/>
              <a:t/>
            </a:r>
            <a:br>
              <a:rPr lang="pl-PL" sz="2800" i="1" dirty="0" smtClean="0"/>
            </a:br>
            <a:r>
              <a:rPr lang="pl-PL" sz="2800" i="1" dirty="0" smtClean="0"/>
              <a:t>luty 2021 r.</a:t>
            </a:r>
            <a:endParaRPr lang="pl-PL" sz="28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571612"/>
            <a:ext cx="7211406" cy="5000660"/>
          </a:xfrm>
        </p:spPr>
        <p:txBody>
          <a:bodyPr>
            <a:normAutofit/>
          </a:bodyPr>
          <a:lstStyle/>
          <a:p>
            <a:pPr algn="ctr"/>
            <a:r>
              <a:rPr lang="pl-PL" b="1" i="1" dirty="0" smtClean="0">
                <a:solidFill>
                  <a:srgbClr val="00B050"/>
                </a:solidFill>
              </a:rPr>
              <a:t>Dzień dobry, </a:t>
            </a:r>
          </a:p>
          <a:p>
            <a:pPr algn="ctr"/>
            <a:r>
              <a:rPr lang="pl-PL" b="1" i="1" dirty="0" smtClean="0">
                <a:solidFill>
                  <a:srgbClr val="00B050"/>
                </a:solidFill>
              </a:rPr>
              <a:t>w ramach programu „Eko z Twoją Wolą”                           w miesiącu lutym ciepło zapraszam, na krótką prezentację pt.</a:t>
            </a:r>
          </a:p>
          <a:p>
            <a:pPr algn="ctr"/>
            <a:r>
              <a:rPr lang="pl-PL" b="1" i="1" dirty="0" smtClean="0">
                <a:solidFill>
                  <a:srgbClr val="00B050"/>
                </a:solidFill>
              </a:rPr>
              <a:t>„EKOLOGICZNE ZAKUPY, CZYLI JAKIE ?”                      a następnie do wykonania EKO –TORBY</a:t>
            </a:r>
          </a:p>
          <a:p>
            <a:pPr algn="ctr"/>
            <a:endParaRPr lang="pl-PL" i="1" dirty="0" smtClean="0"/>
          </a:p>
          <a:p>
            <a:pPr algn="ctr"/>
            <a:endParaRPr lang="pl-PL" i="1" dirty="0" smtClean="0"/>
          </a:p>
        </p:txBody>
      </p:sp>
      <p:pic>
        <p:nvPicPr>
          <p:cNvPr id="1026" name="Picture 2" descr="C:\Users\Laptop\Desktop\do prez eko zakupy\green b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2350" y="4071942"/>
            <a:ext cx="250984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Chemia gospodarcza, środki czystości?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000" dirty="0" smtClean="0"/>
              <a:t>Można kupować kosmetyki                 i chemię bazującą na naturalnych składnikach                         i pozbawioną szkodliwych dla środowiska i zdrowia człowieka chemikaliów.</a:t>
            </a:r>
          </a:p>
          <a:p>
            <a:r>
              <a:rPr lang="pl-PL" sz="2000" dirty="0" smtClean="0"/>
              <a:t>Można samemu robić kosmetyki i środki, wykorzystując kilka prostych    i nieszkodliwych składników np. sodę, cytrynę, ocet czy zwykłe mydło.</a:t>
            </a:r>
          </a:p>
          <a:p>
            <a:r>
              <a:rPr lang="pl-PL" sz="2000" dirty="0" smtClean="0"/>
              <a:t>Można ograniczać ilość zużywanych kosmetyków              i szkodliwej chemii gospodarczej.</a:t>
            </a: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</p:txBody>
      </p:sp>
      <p:pic>
        <p:nvPicPr>
          <p:cNvPr id="34818" name="Picture 2" descr="C:\Users\Laptop\Desktop\ekologiczne środki czystoś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14422"/>
            <a:ext cx="3929090" cy="1790702"/>
          </a:xfrm>
          <a:prstGeom prst="rect">
            <a:avLst/>
          </a:prstGeom>
          <a:noFill/>
        </p:spPr>
      </p:pic>
      <p:pic>
        <p:nvPicPr>
          <p:cNvPr id="34819" name="Picture 3" descr="C:\Users\Laptop\Desktop\eko środ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000372"/>
            <a:ext cx="3609983" cy="1847850"/>
          </a:xfrm>
          <a:prstGeom prst="rect">
            <a:avLst/>
          </a:prstGeom>
          <a:noFill/>
        </p:spPr>
      </p:pic>
      <p:pic>
        <p:nvPicPr>
          <p:cNvPr id="34820" name="Picture 4" descr="C:\Users\Laptop\Desktop\eko środki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643446"/>
            <a:ext cx="3694141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Używaj, aż zużyjesz !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Czy wiesz, że telefon komórkowy wymieniamy przeciętnie co 2 lata, choć nasz stary jest nadal sprawny?</a:t>
            </a:r>
          </a:p>
          <a:p>
            <a:r>
              <a:rPr lang="pl-PL" dirty="0" smtClean="0">
                <a:solidFill>
                  <a:srgbClr val="00B050"/>
                </a:solidFill>
              </a:rPr>
              <a:t>Długotrwałe korzystanie lub oddanie, czy sprzedanie telefonu zmniejszy ilość odpadów, często niebezpiecznych, zmniejszy zużycie energii, oszczędzi cenne surowce i środowisko.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5143504" y="1524000"/>
            <a:ext cx="3857652" cy="4405330"/>
          </a:xfrm>
        </p:spPr>
        <p:txBody>
          <a:bodyPr>
            <a:normAutofit fontScale="77500" lnSpcReduction="20000"/>
          </a:bodyPr>
          <a:lstStyle/>
          <a:p>
            <a:endParaRPr lang="pl-PL" dirty="0"/>
          </a:p>
        </p:txBody>
      </p:sp>
      <p:pic>
        <p:nvPicPr>
          <p:cNvPr id="10241" name="Picture 1" descr="C:\Users\Laptop\Desktop\telefo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428736"/>
            <a:ext cx="4143372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68664"/>
          </a:xfrm>
        </p:spPr>
        <p:txBody>
          <a:bodyPr/>
          <a:lstStyle/>
          <a:p>
            <a:r>
              <a:rPr lang="pl-PL" dirty="0" smtClean="0"/>
              <a:t>Energooszczędnie…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28728" y="1500174"/>
            <a:ext cx="3657600" cy="4663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rgbClr val="00B050"/>
                </a:solidFill>
              </a:rPr>
              <a:t>	Czy kupując ( np. z rodzicami) sprzęt AGD powinniśmy zwracać uwagę na jego efektywność energetyczną? TAK! Ponieważ urządzenia bardziej efektywne energetycznie zużywają mniej energii, co bezpośrednio przekłada się na niższe emisje dwutlenku węgla, a tym samym na ochronę klimatu, a do tego możemy zaoszczędzić płacąc niższe rachunki za prąd. 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/>
          </a:p>
        </p:txBody>
      </p:sp>
      <p:pic>
        <p:nvPicPr>
          <p:cNvPr id="9217" name="Picture 1" descr="C:\Users\Laptop\Desktop\zmywar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00174"/>
            <a:ext cx="1752600" cy="2609850"/>
          </a:xfrm>
          <a:prstGeom prst="rect">
            <a:avLst/>
          </a:prstGeom>
          <a:noFill/>
        </p:spPr>
      </p:pic>
      <p:pic>
        <p:nvPicPr>
          <p:cNvPr id="9218" name="Picture 2" descr="C:\Users\Laptop\Desktop\lodó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500174"/>
            <a:ext cx="2285984" cy="2000264"/>
          </a:xfrm>
          <a:prstGeom prst="rect">
            <a:avLst/>
          </a:prstGeom>
          <a:noFill/>
        </p:spPr>
      </p:pic>
      <p:pic>
        <p:nvPicPr>
          <p:cNvPr id="9219" name="Picture 3" descr="C:\Users\Laptop\Desktop\odkurzac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071942"/>
            <a:ext cx="3857620" cy="2214578"/>
          </a:xfrm>
          <a:prstGeom prst="rect">
            <a:avLst/>
          </a:prstGeom>
          <a:noFill/>
        </p:spPr>
      </p:pic>
      <p:pic>
        <p:nvPicPr>
          <p:cNvPr id="9220" name="Picture 4" descr="C:\Users\Laptop\Desktop\żarówk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5100" y="3500438"/>
            <a:ext cx="2628900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7143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Przyjazne środowisku opakowania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785794"/>
            <a:ext cx="3657600" cy="5786478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B050"/>
                </a:solidFill>
              </a:rPr>
              <a:t>Używaj na zakupy toreb płóciennych wielokrotnego użytku.</a:t>
            </a:r>
          </a:p>
          <a:p>
            <a:r>
              <a:rPr lang="pl-PL" sz="2400" dirty="0" smtClean="0">
                <a:solidFill>
                  <a:srgbClr val="00B050"/>
                </a:solidFill>
              </a:rPr>
              <a:t>Zwracaj uwagę na opakowania, wybieraj takie, które można oddać do recyklingu</a:t>
            </a:r>
            <a:r>
              <a:rPr lang="pl-PL" dirty="0" smtClean="0">
                <a:solidFill>
                  <a:srgbClr val="00B050"/>
                </a:solidFill>
              </a:rPr>
              <a:t>!</a:t>
            </a:r>
          </a:p>
          <a:p>
            <a:r>
              <a:rPr lang="pl-PL" sz="2400" dirty="0" smtClean="0"/>
              <a:t>Nie używaj toreb plastikowych –taka torba rozkłada się w środowisku 400-500 lat!</a:t>
            </a:r>
            <a:endParaRPr lang="pl-PL" sz="2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121" name="Picture 1" descr="C:\Users\Laptop\Desktop\opakowania ekol na żywnoś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928670"/>
            <a:ext cx="3786214" cy="2324104"/>
          </a:xfrm>
          <a:prstGeom prst="rect">
            <a:avLst/>
          </a:prstGeom>
          <a:noFill/>
        </p:spPr>
      </p:pic>
      <p:pic>
        <p:nvPicPr>
          <p:cNvPr id="5122" name="Picture 2" descr="C:\Users\Laptop\Desktop\w sam raz torb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214686"/>
            <a:ext cx="3786214" cy="1600200"/>
          </a:xfrm>
          <a:prstGeom prst="rect">
            <a:avLst/>
          </a:prstGeom>
          <a:noFill/>
        </p:spPr>
      </p:pic>
      <p:pic>
        <p:nvPicPr>
          <p:cNvPr id="5123" name="Picture 3" descr="C:\Users\Laptop\Desktop\eko torb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4786322"/>
            <a:ext cx="3857652" cy="1928826"/>
          </a:xfrm>
          <a:prstGeom prst="rect">
            <a:avLst/>
          </a:prstGeom>
          <a:noFill/>
        </p:spPr>
      </p:pic>
      <p:pic>
        <p:nvPicPr>
          <p:cNvPr id="5124" name="Picture 4" descr="C:\Users\Laptop\Desktop\opakowaniabutelk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44612" y="5143512"/>
            <a:ext cx="3584577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EKO - znaki</a:t>
            </a:r>
            <a:endParaRPr lang="pl-PL" dirty="0"/>
          </a:p>
        </p:txBody>
      </p:sp>
      <p:pic>
        <p:nvPicPr>
          <p:cNvPr id="2050" name="Picture 2" descr="C:\Users\Laptop\Desktop\do prez eko zakupy\znaki e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4429156" cy="4429156"/>
          </a:xfrm>
          <a:prstGeom prst="rect">
            <a:avLst/>
          </a:prstGeom>
          <a:noFill/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5786414" y="1714488"/>
            <a:ext cx="3357586" cy="4357718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Zapoznaj się z tym, co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mówią 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EKO – znaki na kupowanych produktach. Będziesz łatwiej mógł/a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wybrać produkty przyjazne twojemu zdrowiu i środowisku!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85794"/>
          </a:xfrm>
        </p:spPr>
        <p:txBody>
          <a:bodyPr>
            <a:normAutofit/>
          </a:bodyPr>
          <a:lstStyle/>
          <a:p>
            <a:r>
              <a:rPr lang="pl-PL" dirty="0" smtClean="0"/>
              <a:t>Kupuj produkty Fair Trade !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/>
          </a:bodyPr>
          <a:lstStyle/>
          <a:p>
            <a:r>
              <a:rPr lang="pl-PL" sz="2800" dirty="0" smtClean="0"/>
              <a:t>Kupuj produkty ze sprawiedliwego handlu, czyli takie, gdzie jest godna praca i uczciwa płaca! Taki znak możesz spotkać na opakowaniu herbaty, kakao czy na bananach.</a:t>
            </a:r>
            <a:endParaRPr lang="pl-PL" sz="2800" dirty="0"/>
          </a:p>
        </p:txBody>
      </p:sp>
      <p:pic>
        <p:nvPicPr>
          <p:cNvPr id="35842" name="Picture 2" descr="C:\Users\Laptop\Desktop\fair tra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571744"/>
            <a:ext cx="4357718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00108"/>
          </a:xfrm>
        </p:spPr>
        <p:txBody>
          <a:bodyPr>
            <a:normAutofit/>
          </a:bodyPr>
          <a:lstStyle/>
          <a:p>
            <a:r>
              <a:rPr lang="pl-PL" dirty="0" smtClean="0"/>
              <a:t>Eko dom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900" dirty="0" smtClean="0">
                <a:solidFill>
                  <a:srgbClr val="00B050"/>
                </a:solidFill>
              </a:rPr>
              <a:t>W gospodarstwie domowym Ty podejmujesz działania służące ochronie środowiska i możesz np. </a:t>
            </a:r>
          </a:p>
          <a:p>
            <a:pPr>
              <a:buFont typeface="Arial" pitchFamily="34" charset="0"/>
              <a:buChar char="•"/>
            </a:pPr>
            <a:r>
              <a:rPr lang="pl-PL" sz="1900" dirty="0" smtClean="0">
                <a:solidFill>
                  <a:srgbClr val="00B050"/>
                </a:solidFill>
              </a:rPr>
              <a:t>Kupować żywność w rozsądnych ilościach, tak aby jej nie wyrzucać,</a:t>
            </a:r>
          </a:p>
          <a:p>
            <a:pPr>
              <a:buFont typeface="Arial" pitchFamily="34" charset="0"/>
              <a:buChar char="•"/>
            </a:pPr>
            <a:r>
              <a:rPr lang="pl-PL" sz="1900" dirty="0" smtClean="0">
                <a:solidFill>
                  <a:srgbClr val="00B050"/>
                </a:solidFill>
              </a:rPr>
              <a:t>Kupować przedmiotu z surowców naturalnych np. drewna, wełny, bawełny, lnu.</a:t>
            </a:r>
          </a:p>
          <a:p>
            <a:pPr>
              <a:buFont typeface="Arial" pitchFamily="34" charset="0"/>
              <a:buChar char="•"/>
            </a:pPr>
            <a:r>
              <a:rPr lang="pl-PL" sz="1900" dirty="0" smtClean="0">
                <a:solidFill>
                  <a:srgbClr val="00B050"/>
                </a:solidFill>
              </a:rPr>
              <a:t>Używać ekologicznych toreb na zakupy, segregować odpady,</a:t>
            </a:r>
          </a:p>
          <a:p>
            <a:pPr>
              <a:buFont typeface="Arial" pitchFamily="34" charset="0"/>
              <a:buChar char="•"/>
            </a:pPr>
            <a:r>
              <a:rPr lang="pl-PL" sz="1900" dirty="0" smtClean="0">
                <a:solidFill>
                  <a:srgbClr val="00B050"/>
                </a:solidFill>
              </a:rPr>
              <a:t>Kupować przedmioty dobrej jakości, które będą długo służyły,</a:t>
            </a:r>
          </a:p>
          <a:p>
            <a:pPr>
              <a:buFont typeface="Arial" pitchFamily="34" charset="0"/>
              <a:buChar char="•"/>
            </a:pPr>
            <a:r>
              <a:rPr lang="pl-PL" sz="1900" dirty="0" smtClean="0">
                <a:solidFill>
                  <a:srgbClr val="00B050"/>
                </a:solidFill>
              </a:rPr>
              <a:t>Możesz korzystać z biblioteki, </a:t>
            </a:r>
            <a:r>
              <a:rPr lang="pl-PL" sz="1900" dirty="0" err="1" smtClean="0">
                <a:solidFill>
                  <a:srgbClr val="00B050"/>
                </a:solidFill>
              </a:rPr>
              <a:t>e-booków</a:t>
            </a:r>
            <a:r>
              <a:rPr lang="pl-PL" sz="1900" dirty="0" smtClean="0">
                <a:solidFill>
                  <a:srgbClr val="00B050"/>
                </a:solidFill>
              </a:rPr>
              <a:t> i internetowych gazet, korzystać z różnego rodzaju serwisów internetowych, ograniczać używanie chemicznych środków czystości. To tylko niektóre z możliwości.</a:t>
            </a:r>
          </a:p>
          <a:p>
            <a:pPr>
              <a:buNone/>
            </a:pPr>
            <a:r>
              <a:rPr lang="pl-PL" dirty="0" smtClean="0">
                <a:solidFill>
                  <a:srgbClr val="00B050"/>
                </a:solidFill>
              </a:rPr>
              <a:t/>
            </a:r>
            <a:br>
              <a:rPr lang="pl-PL" dirty="0" smtClean="0">
                <a:solidFill>
                  <a:srgbClr val="00B050"/>
                </a:solidFill>
              </a:rPr>
            </a:br>
            <a:endParaRPr lang="pl-PL" dirty="0">
              <a:solidFill>
                <a:srgbClr val="00B050"/>
              </a:solidFill>
            </a:endParaRPr>
          </a:p>
        </p:txBody>
      </p:sp>
      <p:pic>
        <p:nvPicPr>
          <p:cNvPr id="36866" name="Picture 2" descr="C:\Users\Laptop\Desktop\eko d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500570"/>
            <a:ext cx="7429552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Autofit/>
          </a:bodyPr>
          <a:lstStyle/>
          <a:p>
            <a:pPr marL="596646" indent="-514350">
              <a:buAutoNum type="arabicPeriod"/>
            </a:pPr>
            <a:r>
              <a:rPr lang="pl-PL" sz="2800" dirty="0" smtClean="0"/>
              <a:t>Wykonaj ekologiczną torbę, którą będziesz mógł wielokrotnie zabrać  na zakupy. Torbę możesz wykonać ze ścinków tkanin, lub                      z materiałów, które są w domu niepotrzebne             i zamierzasz je wyrzucić.</a:t>
            </a:r>
          </a:p>
          <a:p>
            <a:pPr marL="596646" indent="-514350">
              <a:buAutoNum type="arabicPeriod"/>
            </a:pPr>
            <a:r>
              <a:rPr lang="pl-PL" sz="2800" dirty="0" smtClean="0"/>
              <a:t>Druga wersja, możesz wykonać </a:t>
            </a:r>
            <a:r>
              <a:rPr lang="pl-PL" sz="2800" dirty="0" err="1" smtClean="0"/>
              <a:t>eko-torbę</a:t>
            </a:r>
            <a:r>
              <a:rPr lang="pl-PL" sz="2800" dirty="0" smtClean="0"/>
              <a:t>                 z papieru, który jest przeznaczony do recyklingu, zdobyłeś go po zakupach, po prezentach lub po kwiatach.</a:t>
            </a:r>
          </a:p>
          <a:p>
            <a:pPr marL="596646" indent="-514350">
              <a:buAutoNum type="arabicPeriod"/>
            </a:pPr>
            <a:r>
              <a:rPr lang="pl-PL" sz="2800" dirty="0" smtClean="0"/>
              <a:t>Wykonaj zdjęcie i wyślij na </a:t>
            </a:r>
            <a:r>
              <a:rPr lang="pl-PL" sz="2800" dirty="0" err="1" smtClean="0">
                <a:solidFill>
                  <a:srgbClr val="00B050"/>
                </a:solidFill>
              </a:rPr>
              <a:t>Teams</a:t>
            </a:r>
            <a:r>
              <a:rPr lang="pl-PL" sz="2800" dirty="0" smtClean="0">
                <a:solidFill>
                  <a:srgbClr val="00B050"/>
                </a:solidFill>
              </a:rPr>
              <a:t> </a:t>
            </a:r>
            <a:r>
              <a:rPr lang="pl-PL" sz="2800" dirty="0" smtClean="0"/>
              <a:t>lub                     e-mail: </a:t>
            </a:r>
            <a:r>
              <a:rPr lang="pl-PL" sz="2800" dirty="0" smtClean="0">
                <a:hlinkClick r:id="rId2"/>
              </a:rPr>
              <a:t>izabek91@gmail.com</a:t>
            </a:r>
            <a:r>
              <a:rPr lang="pl-PL" sz="2800" dirty="0" smtClean="0"/>
              <a:t>                         do 19 lutego 2021r. </a:t>
            </a:r>
            <a:r>
              <a:rPr lang="pl-PL" sz="2800" dirty="0" smtClean="0">
                <a:solidFill>
                  <a:srgbClr val="99CC00"/>
                </a:solidFill>
              </a:rPr>
              <a:t>Czekają nagrody EKO!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92869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Nasze zadanie - mini projekt pt. „Na ekologiczne zakupy z Eko - torbą”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Czekamy na Wasze prace !</a:t>
            </a:r>
            <a:endParaRPr lang="pl-PL" dirty="0"/>
          </a:p>
        </p:txBody>
      </p:sp>
      <p:pic>
        <p:nvPicPr>
          <p:cNvPr id="37890" name="Picture 2" descr="C:\Users\Laptop\Desktop\torba z siat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5" y="1428737"/>
            <a:ext cx="2928958" cy="2011498"/>
          </a:xfrm>
          <a:prstGeom prst="rect">
            <a:avLst/>
          </a:prstGeom>
          <a:noFill/>
        </p:spPr>
      </p:pic>
      <p:pic>
        <p:nvPicPr>
          <p:cNvPr id="37891" name="Picture 3" descr="C:\Users\Laptop\Desktop\ekotorby5faj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286124"/>
            <a:ext cx="2786082" cy="2705106"/>
          </a:xfrm>
          <a:prstGeom prst="rect">
            <a:avLst/>
          </a:prstGeom>
          <a:noFill/>
        </p:spPr>
      </p:pic>
      <p:pic>
        <p:nvPicPr>
          <p:cNvPr id="378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142984"/>
            <a:ext cx="478634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 descr="C:\Users\Laptop\Desktop\eko torba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500438"/>
            <a:ext cx="3643338" cy="2643206"/>
          </a:xfrm>
          <a:prstGeom prst="rect">
            <a:avLst/>
          </a:prstGeom>
          <a:noFill/>
        </p:spPr>
      </p:pic>
      <p:pic>
        <p:nvPicPr>
          <p:cNvPr id="37894" name="Picture 6" descr="C:\Users\Laptop\Desktop\kosz na zakup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62064" y="4286256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Strony </a:t>
            </a:r>
            <a:r>
              <a:rPr lang="pl-PL" i="1" dirty="0" err="1" smtClean="0"/>
              <a:t>www</a:t>
            </a:r>
            <a:r>
              <a:rPr lang="pl-PL" i="1" dirty="0" smtClean="0"/>
              <a:t>.</a:t>
            </a:r>
          </a:p>
          <a:p>
            <a:r>
              <a:rPr lang="pl-PL" i="1" dirty="0" err="1" smtClean="0"/>
              <a:t>Visegrad</a:t>
            </a:r>
            <a:r>
              <a:rPr lang="pl-PL" i="1" dirty="0" smtClean="0"/>
              <a:t> </a:t>
            </a:r>
            <a:r>
              <a:rPr lang="pl-PL" i="1" dirty="0" err="1" smtClean="0"/>
              <a:t>Fund„Rozwój</a:t>
            </a:r>
            <a:r>
              <a:rPr lang="pl-PL" i="1" dirty="0" smtClean="0"/>
              <a:t> zrównoważony na co dzień”, Warszawa, 2017.</a:t>
            </a:r>
          </a:p>
          <a:p>
            <a:r>
              <a:rPr lang="pl-PL" i="1" dirty="0" smtClean="0"/>
              <a:t>Przemyślenia własne.</a:t>
            </a:r>
          </a:p>
          <a:p>
            <a:r>
              <a:rPr lang="pl-PL" i="1" dirty="0" smtClean="0">
                <a:solidFill>
                  <a:srgbClr val="00B050"/>
                </a:solidFill>
              </a:rPr>
              <a:t>Chcesz wiedzieć więcej? Zajrzyj na różne strony </a:t>
            </a:r>
            <a:r>
              <a:rPr lang="pl-PL" i="1" dirty="0" err="1" smtClean="0">
                <a:solidFill>
                  <a:srgbClr val="00B050"/>
                </a:solidFill>
              </a:rPr>
              <a:t>www</a:t>
            </a:r>
            <a:r>
              <a:rPr lang="pl-PL" i="1" dirty="0" smtClean="0">
                <a:solidFill>
                  <a:srgbClr val="00B050"/>
                </a:solidFill>
              </a:rPr>
              <a:t>. gdzie jest mowa o ekologicznych zakupach.</a:t>
            </a:r>
            <a:endParaRPr lang="pl-PL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785818"/>
          </a:xfrm>
        </p:spPr>
        <p:txBody>
          <a:bodyPr/>
          <a:lstStyle/>
          <a:p>
            <a:r>
              <a:rPr lang="pl-PL" dirty="0" smtClean="0"/>
              <a:t>Ekologiczne zakupy?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286412"/>
          </a:xfrm>
        </p:spPr>
        <p:txBody>
          <a:bodyPr>
            <a:normAutofit/>
          </a:bodyPr>
          <a:lstStyle/>
          <a:p>
            <a:r>
              <a:rPr lang="pl-PL" b="1" dirty="0" smtClean="0"/>
              <a:t>We współczesnym świecie większość ludzi jest  coraz bardziej przekonana, że troszcząc się o swój dom mogą zmniejszać zanieczyszczenie środowiska,                    a ekologiczne zakupy to jedna                      </a:t>
            </a:r>
            <a:r>
              <a:rPr lang="pl-PL" b="1" smtClean="0"/>
              <a:t>z </a:t>
            </a:r>
            <a:r>
              <a:rPr lang="pl-PL" b="1" smtClean="0"/>
              <a:t>rzeczy, </a:t>
            </a:r>
            <a:r>
              <a:rPr lang="pl-PL" b="1" dirty="0" smtClean="0"/>
              <a:t>które pomogą zadbać                     o naszą planetę. </a:t>
            </a:r>
            <a:endParaRPr lang="pl-PL" dirty="0" smtClean="0"/>
          </a:p>
          <a:p>
            <a:pPr algn="just"/>
            <a:r>
              <a:rPr lang="pl-PL" b="1" dirty="0" smtClean="0">
                <a:solidFill>
                  <a:srgbClr val="00B050"/>
                </a:solidFill>
              </a:rPr>
              <a:t>Każdy z nas może się włączyć                        w takie zadanie. 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1000108"/>
            <a:ext cx="7498080" cy="3714776"/>
          </a:xfrm>
        </p:spPr>
        <p:txBody>
          <a:bodyPr/>
          <a:lstStyle/>
          <a:p>
            <a:pPr algn="ctr"/>
            <a:r>
              <a:rPr lang="pl-PL" i="1" dirty="0" smtClean="0"/>
              <a:t>Dziękuję za uwagę!</a:t>
            </a:r>
            <a:br>
              <a:rPr lang="pl-PL" i="1" dirty="0" smtClean="0"/>
            </a:br>
            <a:r>
              <a:rPr lang="pl-PL" i="1" dirty="0" smtClean="0"/>
              <a:t>Irena Ząbek</a:t>
            </a:r>
            <a:endParaRPr lang="pl-PL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78581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Ekologiczne zakupy to między innymi: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572164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Nie używanie plastikowych reklamówek, tylko wielokrotnych toreb płóciennych,</a:t>
            </a:r>
          </a:p>
          <a:p>
            <a:r>
              <a:rPr lang="pl-PL" b="1" dirty="0" smtClean="0"/>
              <a:t>opakowania z których powstaje jak najmniej śmieci, albo takie, które można przetworzyć np. ze szkła i papieru,</a:t>
            </a:r>
          </a:p>
          <a:p>
            <a:r>
              <a:rPr lang="pl-PL" b="1" dirty="0" smtClean="0"/>
              <a:t>energooszczędny sprzęt AGD, żarówki i domy,</a:t>
            </a:r>
          </a:p>
          <a:p>
            <a:r>
              <a:rPr lang="pl-PL" b="1" dirty="0" smtClean="0"/>
              <a:t>to również produkty sprzyjające naszemu zdrowiu: zdrowa żywność, przyjazne naszemu ciału ubrania, kosmetyki, środki czystości, czy wreszcie nowoczesne hybrydowe samochody, autobusy, albo ekologiczne domy. 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Nam chodzi przede wszystkim o zakupy, które są </a:t>
            </a:r>
            <a:r>
              <a:rPr lang="pl-PL" b="1" u="sng" dirty="0" smtClean="0">
                <a:solidFill>
                  <a:srgbClr val="00B050"/>
                </a:solidFill>
              </a:rPr>
              <a:t>niezbędne do codziennego życia.</a:t>
            </a:r>
            <a:endParaRPr lang="pl-PL" u="sng" dirty="0" smtClean="0">
              <a:solidFill>
                <a:srgbClr val="00B050"/>
              </a:solidFill>
            </a:endParaRPr>
          </a:p>
          <a:p>
            <a:pPr algn="just"/>
            <a:r>
              <a:rPr lang="pl-PL" sz="3600" b="1" dirty="0" smtClean="0">
                <a:solidFill>
                  <a:srgbClr val="00B050"/>
                </a:solidFill>
              </a:rPr>
              <a:t>Podpowiemy kilka wskazówek, jak robić ekologiczne zakupy i dlaczego warto tak postępować? Zapraszamy też do udziału w naszym szkolnym zadaniu, które wyjaśniamy w końcowych slajdach!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 pierwsze kupuj regionalne i polskie produkty!</a:t>
            </a:r>
            <a:endParaRPr lang="pl-PL" dirty="0"/>
          </a:p>
        </p:txBody>
      </p:sp>
      <p:pic>
        <p:nvPicPr>
          <p:cNvPr id="2050" name="Picture 2" descr="C:\Users\Laptop\Desktop\eko zywność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3214710" cy="256322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643314"/>
            <a:ext cx="2847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AutoShape 5" descr="Polska żywność ekologiczna na Litwie, Łotwie i w Estonii | Biokurier.pl -  Portal o produktach ekologicznych - przepisy kulinar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500174"/>
            <a:ext cx="407196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2628900"/>
            <a:ext cx="2857500" cy="194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4714884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4572008"/>
            <a:ext cx="253841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307181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43570" y="4786322"/>
            <a:ext cx="285752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Kupuj lokalne produkty!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Kupując lokalne produkty czyli wytworzone najbliżej twojego miejsca życia:</a:t>
            </a:r>
          </a:p>
          <a:p>
            <a:r>
              <a:rPr lang="pl-PL" dirty="0" smtClean="0"/>
              <a:t>skracasz transport produktu i tym samym przyczyniasz się do zmniejszonej emisji dwutlenku węgla i ochrony klimatu,</a:t>
            </a:r>
          </a:p>
          <a:p>
            <a:r>
              <a:rPr lang="pl-PL" dirty="0" smtClean="0"/>
              <a:t>kupując np. polskie jogurty, kefiry, śmietanę, masło, sery - wspierasz polski przemysł mleczarski,</a:t>
            </a:r>
          </a:p>
          <a:p>
            <a:r>
              <a:rPr lang="pl-PL" dirty="0" smtClean="0"/>
              <a:t>kupując regionalną żywność wspierasz polskich producentów warzyw i owoców,</a:t>
            </a:r>
          </a:p>
          <a:p>
            <a:r>
              <a:rPr lang="pl-PL" dirty="0" smtClean="0"/>
              <a:t>zwiększasz zatrudnienie w Polsce,</a:t>
            </a:r>
          </a:p>
          <a:p>
            <a:r>
              <a:rPr lang="pl-PL" dirty="0" smtClean="0"/>
              <a:t>budujesz polską markę.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27478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Kupuj świadomie ubrania, ograniczaj się! Możesz oszczędzić pieniądze                  i środowisko!</a:t>
            </a:r>
            <a:endParaRPr lang="pl-PL" i="1" dirty="0"/>
          </a:p>
        </p:txBody>
      </p:sp>
      <p:pic>
        <p:nvPicPr>
          <p:cNvPr id="2050" name="Picture 2" descr="C:\Users\Laptop\Desktop\kupuj co potrzeb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2571768" cy="1857388"/>
          </a:xfrm>
          <a:prstGeom prst="rect">
            <a:avLst/>
          </a:prstGeom>
          <a:noFill/>
        </p:spPr>
      </p:pic>
      <p:pic>
        <p:nvPicPr>
          <p:cNvPr id="2052" name="Picture 4" descr="Ograniczam Się - Kto szyje dobre ubrania? Polskie marki odzieżowe fair  fashion, które warto znać - Ograniczam Si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643050"/>
            <a:ext cx="4357718" cy="2314580"/>
          </a:xfrm>
          <a:prstGeom prst="rect">
            <a:avLst/>
          </a:prstGeom>
          <a:noFill/>
        </p:spPr>
      </p:pic>
      <p:pic>
        <p:nvPicPr>
          <p:cNvPr id="2054" name="Picture 6" descr="Ekologiczna odzież na zamówienie z nadrukiem i logo (bawełna organiczna,  poliester z recyklingu) - Rascal Industr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429000"/>
            <a:ext cx="3143272" cy="3000396"/>
          </a:xfrm>
          <a:prstGeom prst="rect">
            <a:avLst/>
          </a:prstGeom>
          <a:noFill/>
        </p:spPr>
      </p:pic>
      <p:pic>
        <p:nvPicPr>
          <p:cNvPr id="2056" name="Picture 8" descr="Gdzie i jak często kupujemy ubrania? [RAPORT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714884"/>
            <a:ext cx="2628900" cy="1733551"/>
          </a:xfrm>
          <a:prstGeom prst="rect">
            <a:avLst/>
          </a:prstGeom>
          <a:noFill/>
        </p:spPr>
      </p:pic>
      <p:pic>
        <p:nvPicPr>
          <p:cNvPr id="2058" name="Picture 10" descr="Bawełna organiczna - co to jest i czemu warto kupować ubrania z tego  materiału? | Moda i Trend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3286124"/>
            <a:ext cx="2619375" cy="1743076"/>
          </a:xfrm>
          <a:prstGeom prst="rect">
            <a:avLst/>
          </a:prstGeom>
          <a:noFill/>
        </p:spPr>
      </p:pic>
      <p:sp>
        <p:nvSpPr>
          <p:cNvPr id="2060" name="AutoShape 12" descr="Ubrania z recyklingu, które dobrze na nas leżą - Green Projec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62" name="AutoShape 14" descr="Ubrania do odda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64" name="AutoShape 16" descr="Ubrania do odda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65" name="Picture 17" descr="C:\Users\Laptop\Desktop\Ubrania smiec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1638" y="3929066"/>
            <a:ext cx="294801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Ekologiczne zakupy w różnych działach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Problem ekologicznych zakupów nie tyczy się jedynie zakupów spożywczych.                        Tak naprawdę wpływ na ekologię ma kupowanie wszystkiego. Tyczy się to również mody. Odpowiedzialność za środowisko leży po obydwu stronach: zarówno samego przemysłu, jak i nas – konsumentów. Rosnąca popularność ekologicznych rozwiązań                     w produkcji ubrań czy butów to jedna strona medalu, </a:t>
            </a:r>
            <a:r>
              <a:rPr lang="pl-PL" u="sng" dirty="0" smtClean="0">
                <a:solidFill>
                  <a:srgbClr val="00B050"/>
                </a:solidFill>
              </a:rPr>
              <a:t>natomiast my jesteśmy tą drugą, od której zależy równie dużo.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Zrównoważona moda?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Zrównoważona moda to moda ekologiczna. Przyjazne środowisku rozwiązania i tkaniny, których produkcja nie powoduje tak dużych szkód oraz… materiały z recyklingu. To są trzy kierunki, w których w ostatnim czasie zmierza moda. Wykorzystanie plastikowych butelek do stworzenia tkaniny przestaje nas powoli szokować i staje się coraz powszechniejsze. Decydowanie się                         na ubrania tworzone w duchu Fair Trade pomaga naszej planecie. </a:t>
            </a:r>
            <a:r>
              <a:rPr lang="pl-PL" u="sng" dirty="0" smtClean="0">
                <a:solidFill>
                  <a:srgbClr val="00B050"/>
                </a:solidFill>
              </a:rPr>
              <a:t>Ponadto postaw na jakość a nie ilość!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85725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Kupuj to, co naprawdę potrzebne!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B050"/>
                </a:solidFill>
              </a:rPr>
              <a:t>KUPIONA NIEPOTRZEBNA RZECZ?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Nie jesteśmy z niej zadowoleni.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Zajmuje miejsce.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Transport przyczynił się do emisji dwutlenku węgla.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Ktoś musiał ją wyprodukować.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Do jej produkcji wykorzystano zasoby naturalne i energię.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Zostały na nią wydane niepotrzebnie pieniądze.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1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prez1</Template>
  <TotalTime>461</TotalTime>
  <Words>943</Words>
  <Application>Microsoft Office PowerPoint</Application>
  <PresentationFormat>Pokaz na ekranie (4:3)</PresentationFormat>
  <Paragraphs>72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 MT</vt:lpstr>
      <vt:lpstr>Verdana</vt:lpstr>
      <vt:lpstr>Wingdings 2</vt:lpstr>
      <vt:lpstr>prez1</vt:lpstr>
      <vt:lpstr>EKO z TWOJĄ WOLĄ                      luty 2021 r.</vt:lpstr>
      <vt:lpstr>Ekologiczne zakupy?</vt:lpstr>
      <vt:lpstr>Ekologiczne zakupy to między innymi:</vt:lpstr>
      <vt:lpstr>Po pierwsze kupuj regionalne i polskie produkty!</vt:lpstr>
      <vt:lpstr>Kupuj lokalne produkty!</vt:lpstr>
      <vt:lpstr>Kupuj świadomie ubrania, ograniczaj się! Możesz oszczędzić pieniądze                  i środowisko!</vt:lpstr>
      <vt:lpstr>Ekologiczne zakupy w różnych działach</vt:lpstr>
      <vt:lpstr>Zrównoważona moda?</vt:lpstr>
      <vt:lpstr>Kupuj to, co naprawdę potrzebne!</vt:lpstr>
      <vt:lpstr>Chemia gospodarcza, środki czystości?</vt:lpstr>
      <vt:lpstr>Używaj, aż zużyjesz !</vt:lpstr>
      <vt:lpstr>Energooszczędnie…</vt:lpstr>
      <vt:lpstr>Przyjazne środowisku opakowania</vt:lpstr>
      <vt:lpstr>EKO - znaki</vt:lpstr>
      <vt:lpstr>Kupuj produkty Fair Trade ! </vt:lpstr>
      <vt:lpstr>Eko dom</vt:lpstr>
      <vt:lpstr>Nasze zadanie - mini projekt pt. „Na ekologiczne zakupy z Eko - torbą”</vt:lpstr>
      <vt:lpstr>Czekamy na Wasze prace !</vt:lpstr>
      <vt:lpstr>Źródła:</vt:lpstr>
      <vt:lpstr>Dziękuję za uwagę! Irena Ząbek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Laptop</dc:creator>
  <cp:lastModifiedBy>Konto Microsoft</cp:lastModifiedBy>
  <cp:revision>78</cp:revision>
  <dcterms:created xsi:type="dcterms:W3CDTF">2021-01-31T06:53:48Z</dcterms:created>
  <dcterms:modified xsi:type="dcterms:W3CDTF">2021-02-01T12:43:40Z</dcterms:modified>
</cp:coreProperties>
</file>